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498396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Оңтүстік-батыстан, оңтүстіктен жел 9–14 м/с. Ауа температурасы түнде 11–13, күндіз 25–27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779740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25906</TotalTime>
  <Words>500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5089</cp:revision>
  <cp:lastPrinted>2021-07-01T07:38:07Z</cp:lastPrinted>
  <dcterms:created xsi:type="dcterms:W3CDTF">2018-03-27T06:03:00Z</dcterms:created>
  <dcterms:modified xsi:type="dcterms:W3CDTF">2026-05-05T08:13:55Z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